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8" r:id="rId4"/>
    <p:sldId id="259" r:id="rId5"/>
    <p:sldId id="266" r:id="rId6"/>
    <p:sldId id="269" r:id="rId7"/>
    <p:sldId id="262" r:id="rId8"/>
    <p:sldId id="270" r:id="rId9"/>
    <p:sldId id="265" r:id="rId10"/>
    <p:sldId id="271" r:id="rId11"/>
    <p:sldId id="273" r:id="rId12"/>
    <p:sldId id="260" r:id="rId13"/>
    <p:sldId id="264" r:id="rId14"/>
    <p:sldId id="272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11" autoAdjust="0"/>
    <p:restoredTop sz="94660"/>
  </p:normalViewPr>
  <p:slideViewPr>
    <p:cSldViewPr>
      <p:cViewPr varScale="1">
        <p:scale>
          <a:sx n="50" d="100"/>
          <a:sy n="50" d="100"/>
        </p:scale>
        <p:origin x="-782" y="-67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DF762-60FC-46AA-8227-1AA9C7992E43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E2E3CC13-DB3B-435D-8E14-B980DB4D2A12}">
      <dgm:prSet phldrT="[Text]" custT="1"/>
      <dgm:spPr/>
      <dgm:t>
        <a:bodyPr/>
        <a:lstStyle/>
        <a:p>
          <a:pPr algn="ctr"/>
          <a:r>
            <a:rPr lang="bn-BD" sz="4400" dirty="0" smtClean="0"/>
            <a:t>   </a:t>
          </a:r>
          <a:r>
            <a:rPr lang="bn-BD" sz="4400" dirty="0" smtClean="0">
              <a:latin typeface="NikoshBAN" pitchFamily="2" charset="0"/>
              <a:cs typeface="NikoshBAN" pitchFamily="2" charset="0"/>
            </a:rPr>
            <a:t>বিষয় পরিচিতি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E03F65B6-0F7B-4833-B5C4-ED1D52664D5B}" type="parTrans" cxnId="{B042F8EA-579C-4CD7-9BB3-57656A47925A}">
      <dgm:prSet/>
      <dgm:spPr/>
      <dgm:t>
        <a:bodyPr/>
        <a:lstStyle/>
        <a:p>
          <a:endParaRPr lang="en-US"/>
        </a:p>
      </dgm:t>
    </dgm:pt>
    <dgm:pt modelId="{14BD6E8D-856B-49B4-B999-BE79146BF04D}" type="sibTrans" cxnId="{B042F8EA-579C-4CD7-9BB3-57656A47925A}">
      <dgm:prSet/>
      <dgm:spPr/>
      <dgm:t>
        <a:bodyPr/>
        <a:lstStyle/>
        <a:p>
          <a:endParaRPr lang="en-US"/>
        </a:p>
      </dgm:t>
    </dgm:pt>
    <dgm:pt modelId="{7C74594D-BDF1-4BCE-B512-FCCD05B60EDA}">
      <dgm:prSet phldrT="[Text]" custT="1"/>
      <dgm:spPr/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চতুর্থ শ্রেণি 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898FBBA3-E0BB-4343-90CF-E63CFFE78C0C}" type="parTrans" cxnId="{73A97873-7F4A-46A4-A528-DACDFDA9A26C}">
      <dgm:prSet/>
      <dgm:spPr/>
      <dgm:t>
        <a:bodyPr/>
        <a:lstStyle/>
        <a:p>
          <a:endParaRPr lang="en-US"/>
        </a:p>
      </dgm:t>
    </dgm:pt>
    <dgm:pt modelId="{83FB59F7-F9E6-4048-9B2B-605C01C7B3AD}" type="sibTrans" cxnId="{73A97873-7F4A-46A4-A528-DACDFDA9A26C}">
      <dgm:prSet/>
      <dgm:spPr/>
      <dgm:t>
        <a:bodyPr/>
        <a:lstStyle/>
        <a:p>
          <a:endParaRPr lang="en-US"/>
        </a:p>
      </dgm:t>
    </dgm:pt>
    <dgm:pt modelId="{DBCA2D94-F29A-49BD-8902-0D80304B2582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প্রাথমিক বিজ্ঞান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AE7D091-6152-4B9D-9B39-A2BDC8BD7BF7}" type="parTrans" cxnId="{3E0F618A-58E0-47AD-81D4-1F3F861D2007}">
      <dgm:prSet/>
      <dgm:spPr/>
      <dgm:t>
        <a:bodyPr/>
        <a:lstStyle/>
        <a:p>
          <a:endParaRPr lang="en-US"/>
        </a:p>
      </dgm:t>
    </dgm:pt>
    <dgm:pt modelId="{B051CB09-68AB-4813-BAF5-1BB024673F10}" type="sibTrans" cxnId="{3E0F618A-58E0-47AD-81D4-1F3F861D2007}">
      <dgm:prSet/>
      <dgm:spPr/>
      <dgm:t>
        <a:bodyPr/>
        <a:lstStyle/>
        <a:p>
          <a:endParaRPr lang="en-US"/>
        </a:p>
      </dgm:t>
    </dgm:pt>
    <dgm:pt modelId="{611F7B91-64B8-4228-8CEE-31FC3E08653B}" type="pres">
      <dgm:prSet presAssocID="{813DF762-60FC-46AA-8227-1AA9C7992E43}" presName="linearFlow" presStyleCnt="0">
        <dgm:presLayoutVars>
          <dgm:resizeHandles val="exact"/>
        </dgm:presLayoutVars>
      </dgm:prSet>
      <dgm:spPr/>
    </dgm:pt>
    <dgm:pt modelId="{D0ECA94F-3712-4296-B33B-B58E91613D96}" type="pres">
      <dgm:prSet presAssocID="{E2E3CC13-DB3B-435D-8E14-B980DB4D2A12}" presName="node" presStyleLbl="node1" presStyleIdx="0" presStyleCnt="3" custScaleX="172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393F2-8965-41B5-A9ED-10B5DBD43C67}" type="pres">
      <dgm:prSet presAssocID="{14BD6E8D-856B-49B4-B999-BE79146BF04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ABB5AE9-0E12-4D43-B637-C568F3947DC4}" type="pres">
      <dgm:prSet presAssocID="{14BD6E8D-856B-49B4-B999-BE79146BF04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ABCFC19-F6A4-4A69-A876-35E05E76B5C0}" type="pres">
      <dgm:prSet presAssocID="{7C74594D-BDF1-4BCE-B512-FCCD05B60EDA}" presName="node" presStyleLbl="node1" presStyleIdx="1" presStyleCnt="3" custScaleX="139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4EBA3-991D-42CE-BFC5-25FDE41C1D72}" type="pres">
      <dgm:prSet presAssocID="{83FB59F7-F9E6-4048-9B2B-605C01C7B3A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6C5F154-7D4A-4FDA-B365-6D91B06EAF81}" type="pres">
      <dgm:prSet presAssocID="{83FB59F7-F9E6-4048-9B2B-605C01C7B3A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E2580EF-A9EC-44AA-BAEE-F70F2E4D3958}" type="pres">
      <dgm:prSet presAssocID="{DBCA2D94-F29A-49BD-8902-0D80304B25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CF4552-AD9B-426E-A060-EDB95AA2DDF1}" type="presOf" srcId="{813DF762-60FC-46AA-8227-1AA9C7992E43}" destId="{611F7B91-64B8-4228-8CEE-31FC3E08653B}" srcOrd="0" destOrd="0" presId="urn:microsoft.com/office/officeart/2005/8/layout/process2"/>
    <dgm:cxn modelId="{452B03B8-CDB4-46B6-B9BB-02769F56BA6D}" type="presOf" srcId="{DBCA2D94-F29A-49BD-8902-0D80304B2582}" destId="{FE2580EF-A9EC-44AA-BAEE-F70F2E4D3958}" srcOrd="0" destOrd="0" presId="urn:microsoft.com/office/officeart/2005/8/layout/process2"/>
    <dgm:cxn modelId="{5B513610-9F80-41D0-A255-26A7BE2EB2C2}" type="presOf" srcId="{7C74594D-BDF1-4BCE-B512-FCCD05B60EDA}" destId="{8ABCFC19-F6A4-4A69-A876-35E05E76B5C0}" srcOrd="0" destOrd="0" presId="urn:microsoft.com/office/officeart/2005/8/layout/process2"/>
    <dgm:cxn modelId="{3013A2EE-A805-4887-8597-D93DD6DBD60E}" type="presOf" srcId="{83FB59F7-F9E6-4048-9B2B-605C01C7B3AD}" destId="{56C5F154-7D4A-4FDA-B365-6D91B06EAF81}" srcOrd="1" destOrd="0" presId="urn:microsoft.com/office/officeart/2005/8/layout/process2"/>
    <dgm:cxn modelId="{3E0F618A-58E0-47AD-81D4-1F3F861D2007}" srcId="{813DF762-60FC-46AA-8227-1AA9C7992E43}" destId="{DBCA2D94-F29A-49BD-8902-0D80304B2582}" srcOrd="2" destOrd="0" parTransId="{CAE7D091-6152-4B9D-9B39-A2BDC8BD7BF7}" sibTransId="{B051CB09-68AB-4813-BAF5-1BB024673F10}"/>
    <dgm:cxn modelId="{683931DB-2DBA-489A-AC1B-85A79D99F150}" type="presOf" srcId="{14BD6E8D-856B-49B4-B999-BE79146BF04D}" destId="{3ABB5AE9-0E12-4D43-B637-C568F3947DC4}" srcOrd="1" destOrd="0" presId="urn:microsoft.com/office/officeart/2005/8/layout/process2"/>
    <dgm:cxn modelId="{73A97873-7F4A-46A4-A528-DACDFDA9A26C}" srcId="{813DF762-60FC-46AA-8227-1AA9C7992E43}" destId="{7C74594D-BDF1-4BCE-B512-FCCD05B60EDA}" srcOrd="1" destOrd="0" parTransId="{898FBBA3-E0BB-4343-90CF-E63CFFE78C0C}" sibTransId="{83FB59F7-F9E6-4048-9B2B-605C01C7B3AD}"/>
    <dgm:cxn modelId="{05C196B5-78E8-463D-8128-16A325880F59}" type="presOf" srcId="{83FB59F7-F9E6-4048-9B2B-605C01C7B3AD}" destId="{7C14EBA3-991D-42CE-BFC5-25FDE41C1D72}" srcOrd="0" destOrd="0" presId="urn:microsoft.com/office/officeart/2005/8/layout/process2"/>
    <dgm:cxn modelId="{A4FE0369-23C1-4AD3-B9D7-067722C8265D}" type="presOf" srcId="{14BD6E8D-856B-49B4-B999-BE79146BF04D}" destId="{72B393F2-8965-41B5-A9ED-10B5DBD43C67}" srcOrd="0" destOrd="0" presId="urn:microsoft.com/office/officeart/2005/8/layout/process2"/>
    <dgm:cxn modelId="{B042F8EA-579C-4CD7-9BB3-57656A47925A}" srcId="{813DF762-60FC-46AA-8227-1AA9C7992E43}" destId="{E2E3CC13-DB3B-435D-8E14-B980DB4D2A12}" srcOrd="0" destOrd="0" parTransId="{E03F65B6-0F7B-4833-B5C4-ED1D52664D5B}" sibTransId="{14BD6E8D-856B-49B4-B999-BE79146BF04D}"/>
    <dgm:cxn modelId="{1C5EF450-C075-4615-9187-A26844DEEBF7}" type="presOf" srcId="{E2E3CC13-DB3B-435D-8E14-B980DB4D2A12}" destId="{D0ECA94F-3712-4296-B33B-B58E91613D96}" srcOrd="0" destOrd="0" presId="urn:microsoft.com/office/officeart/2005/8/layout/process2"/>
    <dgm:cxn modelId="{3F7858D7-8AD1-4A23-ABE8-94B942CCF6B6}" type="presParOf" srcId="{611F7B91-64B8-4228-8CEE-31FC3E08653B}" destId="{D0ECA94F-3712-4296-B33B-B58E91613D96}" srcOrd="0" destOrd="0" presId="urn:microsoft.com/office/officeart/2005/8/layout/process2"/>
    <dgm:cxn modelId="{2052231C-FFFE-4333-9AEF-236E6C354B86}" type="presParOf" srcId="{611F7B91-64B8-4228-8CEE-31FC3E08653B}" destId="{72B393F2-8965-41B5-A9ED-10B5DBD43C67}" srcOrd="1" destOrd="0" presId="urn:microsoft.com/office/officeart/2005/8/layout/process2"/>
    <dgm:cxn modelId="{AD944045-28AE-4FB8-B9DA-BA90E60BC39D}" type="presParOf" srcId="{72B393F2-8965-41B5-A9ED-10B5DBD43C67}" destId="{3ABB5AE9-0E12-4D43-B637-C568F3947DC4}" srcOrd="0" destOrd="0" presId="urn:microsoft.com/office/officeart/2005/8/layout/process2"/>
    <dgm:cxn modelId="{5646F021-A270-41BA-A8D7-FB34E4C348B9}" type="presParOf" srcId="{611F7B91-64B8-4228-8CEE-31FC3E08653B}" destId="{8ABCFC19-F6A4-4A69-A876-35E05E76B5C0}" srcOrd="2" destOrd="0" presId="urn:microsoft.com/office/officeart/2005/8/layout/process2"/>
    <dgm:cxn modelId="{3517C9DC-9F0B-44E5-AECB-42F2AE4BB115}" type="presParOf" srcId="{611F7B91-64B8-4228-8CEE-31FC3E08653B}" destId="{7C14EBA3-991D-42CE-BFC5-25FDE41C1D72}" srcOrd="3" destOrd="0" presId="urn:microsoft.com/office/officeart/2005/8/layout/process2"/>
    <dgm:cxn modelId="{B56E184C-1130-47CA-89F5-0798F24028B0}" type="presParOf" srcId="{7C14EBA3-991D-42CE-BFC5-25FDE41C1D72}" destId="{56C5F154-7D4A-4FDA-B365-6D91B06EAF81}" srcOrd="0" destOrd="0" presId="urn:microsoft.com/office/officeart/2005/8/layout/process2"/>
    <dgm:cxn modelId="{F10FE9CA-385A-4DCF-946A-353871F78D40}" type="presParOf" srcId="{611F7B91-64B8-4228-8CEE-31FC3E08653B}" destId="{FE2580EF-A9EC-44AA-BAEE-F70F2E4D3958}" srcOrd="4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2504D-2C72-4082-BB40-4E06192E7AB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38AA49-C09C-4A0E-9E56-CED5C68066C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সূর্য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3204566-F00A-4BCC-9C62-BD549090E0B3}" type="parTrans" cxnId="{E529F4D2-496B-4C8F-A431-4D3C37A9FC00}">
      <dgm:prSet/>
      <dgm:spPr/>
      <dgm:t>
        <a:bodyPr/>
        <a:lstStyle/>
        <a:p>
          <a:endParaRPr lang="en-US"/>
        </a:p>
      </dgm:t>
    </dgm:pt>
    <dgm:pt modelId="{4D428F09-41EA-4CA9-B3CB-987994F96F17}" type="sibTrans" cxnId="{E529F4D2-496B-4C8F-A431-4D3C37A9FC00}">
      <dgm:prSet/>
      <dgm:spPr/>
      <dgm:t>
        <a:bodyPr/>
        <a:lstStyle/>
        <a:p>
          <a:endParaRPr lang="en-US"/>
        </a:p>
      </dgm:t>
    </dgm:pt>
    <dgm:pt modelId="{FAC31CD5-EA81-49B8-98E6-E563D9400068}">
      <dgm:prSet phldrT="[Text]" custT="1"/>
      <dgm:spPr/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বুধ</a:t>
          </a:r>
          <a:r>
            <a:rPr lang="bn-BD" sz="3200" dirty="0" smtClean="0"/>
            <a:t> </a:t>
          </a:r>
          <a:endParaRPr lang="en-US" sz="3200" dirty="0"/>
        </a:p>
      </dgm:t>
    </dgm:pt>
    <dgm:pt modelId="{D224239F-4D1B-4EAF-BA5A-376530A44C51}" type="parTrans" cxnId="{0B2E59BF-1387-4E8A-B02E-95FE661B2088}">
      <dgm:prSet/>
      <dgm:spPr/>
      <dgm:t>
        <a:bodyPr/>
        <a:lstStyle/>
        <a:p>
          <a:endParaRPr lang="en-US"/>
        </a:p>
      </dgm:t>
    </dgm:pt>
    <dgm:pt modelId="{CDC4D5FF-B72C-4847-B229-77B9B56EC676}" type="sibTrans" cxnId="{0B2E59BF-1387-4E8A-B02E-95FE661B2088}">
      <dgm:prSet/>
      <dgm:spPr/>
      <dgm:t>
        <a:bodyPr/>
        <a:lstStyle/>
        <a:p>
          <a:endParaRPr lang="en-US"/>
        </a:p>
      </dgm:t>
    </dgm:pt>
    <dgm:pt modelId="{2A3808B0-ABA6-460B-A9EA-1FFDD28416D4}">
      <dgm:prSet phldrT="[Text]" custT="1"/>
      <dgm:spPr/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শুক্র</a:t>
          </a:r>
          <a:r>
            <a:rPr lang="bn-BD" sz="4400" dirty="0" smtClean="0"/>
            <a:t> </a:t>
          </a:r>
          <a:endParaRPr lang="en-US" sz="4400" dirty="0"/>
        </a:p>
      </dgm:t>
    </dgm:pt>
    <dgm:pt modelId="{BE29710B-EF20-405E-A039-098DF91607E0}" type="parTrans" cxnId="{A881E00E-99A9-43E7-8182-13D87218FCDA}">
      <dgm:prSet/>
      <dgm:spPr/>
      <dgm:t>
        <a:bodyPr/>
        <a:lstStyle/>
        <a:p>
          <a:endParaRPr lang="en-US"/>
        </a:p>
      </dgm:t>
    </dgm:pt>
    <dgm:pt modelId="{92F2A24A-C584-4525-A2F2-CC9074FF6937}" type="sibTrans" cxnId="{A881E00E-99A9-43E7-8182-13D87218FCDA}">
      <dgm:prSet/>
      <dgm:spPr/>
      <dgm:t>
        <a:bodyPr/>
        <a:lstStyle/>
        <a:p>
          <a:endParaRPr lang="en-US"/>
        </a:p>
      </dgm:t>
    </dgm:pt>
    <dgm:pt modelId="{33FD4283-F973-44BF-A68E-0F4D63AFFE3B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পৃথিবী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E02B8FE-5A61-4EE3-82DE-40FD8AFDC82D}" type="parTrans" cxnId="{6EE72A14-E14D-4FD4-BF80-59E2B452D6F8}">
      <dgm:prSet/>
      <dgm:spPr/>
      <dgm:t>
        <a:bodyPr/>
        <a:lstStyle/>
        <a:p>
          <a:endParaRPr lang="en-US"/>
        </a:p>
      </dgm:t>
    </dgm:pt>
    <dgm:pt modelId="{DA41271A-61D8-4CD3-BE27-F95E5E12FF84}" type="sibTrans" cxnId="{6EE72A14-E14D-4FD4-BF80-59E2B452D6F8}">
      <dgm:prSet/>
      <dgm:spPr/>
      <dgm:t>
        <a:bodyPr/>
        <a:lstStyle/>
        <a:p>
          <a:endParaRPr lang="en-US"/>
        </a:p>
      </dgm:t>
    </dgm:pt>
    <dgm:pt modelId="{83249BF1-F301-42EF-80AF-AEB908CECAF5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মঙ্গল</a:t>
          </a:r>
          <a:r>
            <a:rPr lang="bn-BD" sz="3200" dirty="0" smtClean="0"/>
            <a:t> </a:t>
          </a:r>
          <a:endParaRPr lang="en-US" sz="3200" dirty="0"/>
        </a:p>
      </dgm:t>
    </dgm:pt>
    <dgm:pt modelId="{F35A8CF0-4D2C-40C3-B780-9EA32280DBE4}" type="parTrans" cxnId="{214A1435-DE22-4261-A272-BBFFDD95F768}">
      <dgm:prSet/>
      <dgm:spPr/>
      <dgm:t>
        <a:bodyPr/>
        <a:lstStyle/>
        <a:p>
          <a:endParaRPr lang="en-US"/>
        </a:p>
      </dgm:t>
    </dgm:pt>
    <dgm:pt modelId="{A7D62090-D497-4A98-88F0-8CB1C0190E1C}" type="sibTrans" cxnId="{214A1435-DE22-4261-A272-BBFFDD95F768}">
      <dgm:prSet/>
      <dgm:spPr/>
      <dgm:t>
        <a:bodyPr/>
        <a:lstStyle/>
        <a:p>
          <a:endParaRPr lang="en-US"/>
        </a:p>
      </dgm:t>
    </dgm:pt>
    <dgm:pt modelId="{C1A090EA-2767-4C1F-A1FD-322C48B50373}">
      <dgm:prSet custT="1"/>
      <dgm:spPr/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শনি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EC5128CE-F25E-49EF-BF59-2C4E95B5DAE6}" type="parTrans" cxnId="{7F9239D8-ACCE-4CED-9CFB-DBB9E8F7ADC0}">
      <dgm:prSet/>
      <dgm:spPr/>
      <dgm:t>
        <a:bodyPr/>
        <a:lstStyle/>
        <a:p>
          <a:endParaRPr lang="en-US"/>
        </a:p>
      </dgm:t>
    </dgm:pt>
    <dgm:pt modelId="{6FDD161C-26C7-4A08-A8D8-4339383A0203}" type="sibTrans" cxnId="{7F9239D8-ACCE-4CED-9CFB-DBB9E8F7ADC0}">
      <dgm:prSet/>
      <dgm:spPr/>
      <dgm:t>
        <a:bodyPr/>
        <a:lstStyle/>
        <a:p>
          <a:endParaRPr lang="en-US"/>
        </a:p>
      </dgm:t>
    </dgm:pt>
    <dgm:pt modelId="{E7BFE956-0990-4525-A071-1E47F673BB27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বৃহস্পতি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26733C8-2FE7-49B5-94D2-9E7CD739960F}" type="parTrans" cxnId="{C24397BD-5063-4153-BEE2-EA8954989910}">
      <dgm:prSet/>
      <dgm:spPr/>
      <dgm:t>
        <a:bodyPr/>
        <a:lstStyle/>
        <a:p>
          <a:endParaRPr lang="en-US"/>
        </a:p>
      </dgm:t>
    </dgm:pt>
    <dgm:pt modelId="{40F7DF7E-9458-40F8-8714-0FA6E9C68250}" type="sibTrans" cxnId="{C24397BD-5063-4153-BEE2-EA8954989910}">
      <dgm:prSet/>
      <dgm:spPr/>
      <dgm:t>
        <a:bodyPr/>
        <a:lstStyle/>
        <a:p>
          <a:endParaRPr lang="en-US"/>
        </a:p>
      </dgm:t>
    </dgm:pt>
    <dgm:pt modelId="{28694ADD-7FB1-48C1-873A-35D216E8A6DB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ইউরেনাস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2885808-C06E-4ED7-B992-4750BF3E918D}" type="parTrans" cxnId="{31F24AAF-F464-412F-A3EB-DD0F156A47FB}">
      <dgm:prSet/>
      <dgm:spPr/>
      <dgm:t>
        <a:bodyPr/>
        <a:lstStyle/>
        <a:p>
          <a:endParaRPr lang="en-US"/>
        </a:p>
      </dgm:t>
    </dgm:pt>
    <dgm:pt modelId="{149CF760-D09A-40E4-B869-850CF0123F1F}" type="sibTrans" cxnId="{31F24AAF-F464-412F-A3EB-DD0F156A47FB}">
      <dgm:prSet/>
      <dgm:spPr/>
      <dgm:t>
        <a:bodyPr/>
        <a:lstStyle/>
        <a:p>
          <a:endParaRPr lang="en-US"/>
        </a:p>
      </dgm:t>
    </dgm:pt>
    <dgm:pt modelId="{A32EBDF3-4FA8-4FFC-8BFF-DA7309BA37E3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নেপচুন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8392A53-CCD9-48B9-A74B-D51487F418C3}" type="parTrans" cxnId="{733CC941-911F-4843-B5F4-3E5F99E0ED9B}">
      <dgm:prSet/>
      <dgm:spPr/>
      <dgm:t>
        <a:bodyPr/>
        <a:lstStyle/>
        <a:p>
          <a:endParaRPr lang="en-US"/>
        </a:p>
      </dgm:t>
    </dgm:pt>
    <dgm:pt modelId="{7C679296-1768-4901-9E77-BB0DF0C7E520}" type="sibTrans" cxnId="{733CC941-911F-4843-B5F4-3E5F99E0ED9B}">
      <dgm:prSet/>
      <dgm:spPr/>
      <dgm:t>
        <a:bodyPr/>
        <a:lstStyle/>
        <a:p>
          <a:endParaRPr lang="en-US"/>
        </a:p>
      </dgm:t>
    </dgm:pt>
    <dgm:pt modelId="{9BC1CF28-491C-4A5A-8F45-8A6C219DDD67}" type="pres">
      <dgm:prSet presAssocID="{1EF2504D-2C72-4082-BB40-4E06192E7AB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37BB14-32C9-40B2-961D-7CC679363706}" type="pres">
      <dgm:prSet presAssocID="{F338AA49-C09C-4A0E-9E56-CED5C68066C3}" presName="centerShape" presStyleLbl="node0" presStyleIdx="0" presStyleCnt="1"/>
      <dgm:spPr/>
      <dgm:t>
        <a:bodyPr/>
        <a:lstStyle/>
        <a:p>
          <a:endParaRPr lang="en-US"/>
        </a:p>
      </dgm:t>
    </dgm:pt>
    <dgm:pt modelId="{A5DD5087-2165-4FD5-821C-DDC7EBA2CFF5}" type="pres">
      <dgm:prSet presAssocID="{FAC31CD5-EA81-49B8-98E6-E563D940006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C0D4-AB62-42E2-BBBC-39B088113107}" type="pres">
      <dgm:prSet presAssocID="{FAC31CD5-EA81-49B8-98E6-E563D9400068}" presName="dummy" presStyleCnt="0"/>
      <dgm:spPr/>
    </dgm:pt>
    <dgm:pt modelId="{7432E73B-1CEC-4B7D-A065-F5F232D5E7A1}" type="pres">
      <dgm:prSet presAssocID="{CDC4D5FF-B72C-4847-B229-77B9B56EC676}" presName="sibTrans" presStyleLbl="sibTrans2D1" presStyleIdx="0" presStyleCnt="8"/>
      <dgm:spPr/>
      <dgm:t>
        <a:bodyPr/>
        <a:lstStyle/>
        <a:p>
          <a:endParaRPr lang="en-US"/>
        </a:p>
      </dgm:t>
    </dgm:pt>
    <dgm:pt modelId="{09B2FD74-9BC1-4529-9B34-2D0ECCF4654C}" type="pres">
      <dgm:prSet presAssocID="{2A3808B0-ABA6-460B-A9EA-1FFDD28416D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22CDE-0E91-4F15-898F-25BE37060CED}" type="pres">
      <dgm:prSet presAssocID="{2A3808B0-ABA6-460B-A9EA-1FFDD28416D4}" presName="dummy" presStyleCnt="0"/>
      <dgm:spPr/>
    </dgm:pt>
    <dgm:pt modelId="{0665B16F-A3EE-4BD0-8356-984DE8A75007}" type="pres">
      <dgm:prSet presAssocID="{92F2A24A-C584-4525-A2F2-CC9074FF6937}" presName="sibTrans" presStyleLbl="sibTrans2D1" presStyleIdx="1" presStyleCnt="8"/>
      <dgm:spPr/>
      <dgm:t>
        <a:bodyPr/>
        <a:lstStyle/>
        <a:p>
          <a:endParaRPr lang="en-US"/>
        </a:p>
      </dgm:t>
    </dgm:pt>
    <dgm:pt modelId="{DF990D21-5C81-41D4-ACED-C0F567A4955F}" type="pres">
      <dgm:prSet presAssocID="{33FD4283-F973-44BF-A68E-0F4D63AFFE3B}" presName="node" presStyleLbl="node1" presStyleIdx="2" presStyleCnt="8" custScaleX="127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C96C1-402D-4EDF-BCDA-3730505F5101}" type="pres">
      <dgm:prSet presAssocID="{33FD4283-F973-44BF-A68E-0F4D63AFFE3B}" presName="dummy" presStyleCnt="0"/>
      <dgm:spPr/>
    </dgm:pt>
    <dgm:pt modelId="{DEFC15A9-E20E-49C5-8ACC-357829559E9F}" type="pres">
      <dgm:prSet presAssocID="{DA41271A-61D8-4CD3-BE27-F95E5E12FF84}" presName="sibTrans" presStyleLbl="sibTrans2D1" presStyleIdx="2" presStyleCnt="8"/>
      <dgm:spPr/>
      <dgm:t>
        <a:bodyPr/>
        <a:lstStyle/>
        <a:p>
          <a:endParaRPr lang="en-US"/>
        </a:p>
      </dgm:t>
    </dgm:pt>
    <dgm:pt modelId="{5C4D24E5-AA16-49AB-8229-E3231FE23128}" type="pres">
      <dgm:prSet presAssocID="{83249BF1-F301-42EF-80AF-AEB908CECAF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5A754-A144-4707-938B-76608CAA1045}" type="pres">
      <dgm:prSet presAssocID="{83249BF1-F301-42EF-80AF-AEB908CECAF5}" presName="dummy" presStyleCnt="0"/>
      <dgm:spPr/>
    </dgm:pt>
    <dgm:pt modelId="{1ADC942B-3B30-47C8-8B7B-91E8A0F8A978}" type="pres">
      <dgm:prSet presAssocID="{A7D62090-D497-4A98-88F0-8CB1C0190E1C}" presName="sibTrans" presStyleLbl="sibTrans2D1" presStyleIdx="3" presStyleCnt="8"/>
      <dgm:spPr/>
      <dgm:t>
        <a:bodyPr/>
        <a:lstStyle/>
        <a:p>
          <a:endParaRPr lang="en-US"/>
        </a:p>
      </dgm:t>
    </dgm:pt>
    <dgm:pt modelId="{0FF9EC25-0A3E-4FAF-A21A-B0B14A9C253A}" type="pres">
      <dgm:prSet presAssocID="{E7BFE956-0990-4525-A071-1E47F673BB27}" presName="node" presStyleLbl="node1" presStyleIdx="4" presStyleCnt="8" custScaleX="135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DB9BC-111E-4013-BBBE-6ECA938B1845}" type="pres">
      <dgm:prSet presAssocID="{E7BFE956-0990-4525-A071-1E47F673BB27}" presName="dummy" presStyleCnt="0"/>
      <dgm:spPr/>
    </dgm:pt>
    <dgm:pt modelId="{94EE5944-F46C-4D43-8F00-D9AB32E4FF63}" type="pres">
      <dgm:prSet presAssocID="{40F7DF7E-9458-40F8-8714-0FA6E9C68250}" presName="sibTrans" presStyleLbl="sibTrans2D1" presStyleIdx="4" presStyleCnt="8"/>
      <dgm:spPr/>
      <dgm:t>
        <a:bodyPr/>
        <a:lstStyle/>
        <a:p>
          <a:endParaRPr lang="en-US"/>
        </a:p>
      </dgm:t>
    </dgm:pt>
    <dgm:pt modelId="{ADACC3C1-A029-4E25-B5F1-7ACEA41DE16A}" type="pres">
      <dgm:prSet presAssocID="{C1A090EA-2767-4C1F-A1FD-322C48B5037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12777-6441-4C3C-9199-08846E09FD26}" type="pres">
      <dgm:prSet presAssocID="{C1A090EA-2767-4C1F-A1FD-322C48B50373}" presName="dummy" presStyleCnt="0"/>
      <dgm:spPr/>
    </dgm:pt>
    <dgm:pt modelId="{5E9F2C78-9E74-4EF1-96AB-A2EE6D123C69}" type="pres">
      <dgm:prSet presAssocID="{6FDD161C-26C7-4A08-A8D8-4339383A0203}" presName="sibTrans" presStyleLbl="sibTrans2D1" presStyleIdx="5" presStyleCnt="8"/>
      <dgm:spPr/>
      <dgm:t>
        <a:bodyPr/>
        <a:lstStyle/>
        <a:p>
          <a:endParaRPr lang="en-US"/>
        </a:p>
      </dgm:t>
    </dgm:pt>
    <dgm:pt modelId="{8D85CEE4-A0D3-4997-A03C-5DF34E59CD80}" type="pres">
      <dgm:prSet presAssocID="{28694ADD-7FB1-48C1-873A-35D216E8A6DB}" presName="node" presStyleLbl="node1" presStyleIdx="6" presStyleCnt="8" custScaleX="147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E7C37-DD04-4A6E-9419-1A580C5A8DF4}" type="pres">
      <dgm:prSet presAssocID="{28694ADD-7FB1-48C1-873A-35D216E8A6DB}" presName="dummy" presStyleCnt="0"/>
      <dgm:spPr/>
    </dgm:pt>
    <dgm:pt modelId="{50D14642-393E-4EE3-A086-66DB4B31882E}" type="pres">
      <dgm:prSet presAssocID="{149CF760-D09A-40E4-B869-850CF0123F1F}" presName="sibTrans" presStyleLbl="sibTrans2D1" presStyleIdx="6" presStyleCnt="8"/>
      <dgm:spPr/>
      <dgm:t>
        <a:bodyPr/>
        <a:lstStyle/>
        <a:p>
          <a:endParaRPr lang="en-US"/>
        </a:p>
      </dgm:t>
    </dgm:pt>
    <dgm:pt modelId="{91B44114-290B-472A-A703-B1FAEA83B435}" type="pres">
      <dgm:prSet presAssocID="{A32EBDF3-4FA8-4FFC-8BFF-DA7309BA37E3}" presName="node" presStyleLbl="node1" presStyleIdx="7" presStyleCnt="8" custScaleX="123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283DF-3C93-4D16-AFD2-1332052E0514}" type="pres">
      <dgm:prSet presAssocID="{A32EBDF3-4FA8-4FFC-8BFF-DA7309BA37E3}" presName="dummy" presStyleCnt="0"/>
      <dgm:spPr/>
    </dgm:pt>
    <dgm:pt modelId="{A845626F-0B4F-4252-B7D0-9695741CE520}" type="pres">
      <dgm:prSet presAssocID="{7C679296-1768-4901-9E77-BB0DF0C7E520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B43B2E9D-7073-4D84-90F2-9D4E81C1B113}" type="presOf" srcId="{33FD4283-F973-44BF-A68E-0F4D63AFFE3B}" destId="{DF990D21-5C81-41D4-ACED-C0F567A4955F}" srcOrd="0" destOrd="0" presId="urn:microsoft.com/office/officeart/2005/8/layout/radial6"/>
    <dgm:cxn modelId="{DAEB9F23-EF2D-45A0-90C9-CCF3DEDCD2BF}" type="presOf" srcId="{149CF760-D09A-40E4-B869-850CF0123F1F}" destId="{50D14642-393E-4EE3-A086-66DB4B31882E}" srcOrd="0" destOrd="0" presId="urn:microsoft.com/office/officeart/2005/8/layout/radial6"/>
    <dgm:cxn modelId="{E529F4D2-496B-4C8F-A431-4D3C37A9FC00}" srcId="{1EF2504D-2C72-4082-BB40-4E06192E7AB2}" destId="{F338AA49-C09C-4A0E-9E56-CED5C68066C3}" srcOrd="0" destOrd="0" parTransId="{F3204566-F00A-4BCC-9C62-BD549090E0B3}" sibTransId="{4D428F09-41EA-4CA9-B3CB-987994F96F17}"/>
    <dgm:cxn modelId="{7F9239D8-ACCE-4CED-9CFB-DBB9E8F7ADC0}" srcId="{F338AA49-C09C-4A0E-9E56-CED5C68066C3}" destId="{C1A090EA-2767-4C1F-A1FD-322C48B50373}" srcOrd="5" destOrd="0" parTransId="{EC5128CE-F25E-49EF-BF59-2C4E95B5DAE6}" sibTransId="{6FDD161C-26C7-4A08-A8D8-4339383A0203}"/>
    <dgm:cxn modelId="{EDE10431-A056-4604-BF57-32A1FC0B9D9E}" type="presOf" srcId="{1EF2504D-2C72-4082-BB40-4E06192E7AB2}" destId="{9BC1CF28-491C-4A5A-8F45-8A6C219DDD67}" srcOrd="0" destOrd="0" presId="urn:microsoft.com/office/officeart/2005/8/layout/radial6"/>
    <dgm:cxn modelId="{5E725269-F59A-4EB0-9C63-A64BA4054911}" type="presOf" srcId="{CDC4D5FF-B72C-4847-B229-77B9B56EC676}" destId="{7432E73B-1CEC-4B7D-A065-F5F232D5E7A1}" srcOrd="0" destOrd="0" presId="urn:microsoft.com/office/officeart/2005/8/layout/radial6"/>
    <dgm:cxn modelId="{733CC941-911F-4843-B5F4-3E5F99E0ED9B}" srcId="{F338AA49-C09C-4A0E-9E56-CED5C68066C3}" destId="{A32EBDF3-4FA8-4FFC-8BFF-DA7309BA37E3}" srcOrd="7" destOrd="0" parTransId="{18392A53-CCD9-48B9-A74B-D51487F418C3}" sibTransId="{7C679296-1768-4901-9E77-BB0DF0C7E520}"/>
    <dgm:cxn modelId="{F2E924E3-F008-4923-812D-D548873BEC94}" type="presOf" srcId="{40F7DF7E-9458-40F8-8714-0FA6E9C68250}" destId="{94EE5944-F46C-4D43-8F00-D9AB32E4FF63}" srcOrd="0" destOrd="0" presId="urn:microsoft.com/office/officeart/2005/8/layout/radial6"/>
    <dgm:cxn modelId="{90145A2D-1126-4D61-BA09-D7BF2A89E99A}" type="presOf" srcId="{28694ADD-7FB1-48C1-873A-35D216E8A6DB}" destId="{8D85CEE4-A0D3-4997-A03C-5DF34E59CD80}" srcOrd="0" destOrd="0" presId="urn:microsoft.com/office/officeart/2005/8/layout/radial6"/>
    <dgm:cxn modelId="{E0CA2DA0-19A0-4F6D-938D-602F4A7E61D0}" type="presOf" srcId="{2A3808B0-ABA6-460B-A9EA-1FFDD28416D4}" destId="{09B2FD74-9BC1-4529-9B34-2D0ECCF4654C}" srcOrd="0" destOrd="0" presId="urn:microsoft.com/office/officeart/2005/8/layout/radial6"/>
    <dgm:cxn modelId="{01F06E17-DACC-41F9-A13A-ABB6521E6965}" type="presOf" srcId="{E7BFE956-0990-4525-A071-1E47F673BB27}" destId="{0FF9EC25-0A3E-4FAF-A21A-B0B14A9C253A}" srcOrd="0" destOrd="0" presId="urn:microsoft.com/office/officeart/2005/8/layout/radial6"/>
    <dgm:cxn modelId="{A881E00E-99A9-43E7-8182-13D87218FCDA}" srcId="{F338AA49-C09C-4A0E-9E56-CED5C68066C3}" destId="{2A3808B0-ABA6-460B-A9EA-1FFDD28416D4}" srcOrd="1" destOrd="0" parTransId="{BE29710B-EF20-405E-A039-098DF91607E0}" sibTransId="{92F2A24A-C584-4525-A2F2-CC9074FF6937}"/>
    <dgm:cxn modelId="{204C5004-0217-4F21-9D4F-EED0625D2293}" type="presOf" srcId="{F338AA49-C09C-4A0E-9E56-CED5C68066C3}" destId="{A937BB14-32C9-40B2-961D-7CC679363706}" srcOrd="0" destOrd="0" presId="urn:microsoft.com/office/officeart/2005/8/layout/radial6"/>
    <dgm:cxn modelId="{B6F37166-8018-4584-ABD0-70E217D4F6C3}" type="presOf" srcId="{FAC31CD5-EA81-49B8-98E6-E563D9400068}" destId="{A5DD5087-2165-4FD5-821C-DDC7EBA2CFF5}" srcOrd="0" destOrd="0" presId="urn:microsoft.com/office/officeart/2005/8/layout/radial6"/>
    <dgm:cxn modelId="{6F8D859A-E4AD-42EA-96AE-A4529791C8F7}" type="presOf" srcId="{DA41271A-61D8-4CD3-BE27-F95E5E12FF84}" destId="{DEFC15A9-E20E-49C5-8ACC-357829559E9F}" srcOrd="0" destOrd="0" presId="urn:microsoft.com/office/officeart/2005/8/layout/radial6"/>
    <dgm:cxn modelId="{7AA865AB-5E2E-4997-9208-8AC0B6EA86E9}" type="presOf" srcId="{A7D62090-D497-4A98-88F0-8CB1C0190E1C}" destId="{1ADC942B-3B30-47C8-8B7B-91E8A0F8A978}" srcOrd="0" destOrd="0" presId="urn:microsoft.com/office/officeart/2005/8/layout/radial6"/>
    <dgm:cxn modelId="{376734ED-8D08-4D90-8AC5-15EA85FAB968}" type="presOf" srcId="{7C679296-1768-4901-9E77-BB0DF0C7E520}" destId="{A845626F-0B4F-4252-B7D0-9695741CE520}" srcOrd="0" destOrd="0" presId="urn:microsoft.com/office/officeart/2005/8/layout/radial6"/>
    <dgm:cxn modelId="{753BF41E-0747-4100-9527-F761B7558F29}" type="presOf" srcId="{6FDD161C-26C7-4A08-A8D8-4339383A0203}" destId="{5E9F2C78-9E74-4EF1-96AB-A2EE6D123C69}" srcOrd="0" destOrd="0" presId="urn:microsoft.com/office/officeart/2005/8/layout/radial6"/>
    <dgm:cxn modelId="{8AB9770F-DE1C-48A0-BA51-22515EF93E88}" type="presOf" srcId="{83249BF1-F301-42EF-80AF-AEB908CECAF5}" destId="{5C4D24E5-AA16-49AB-8229-E3231FE23128}" srcOrd="0" destOrd="0" presId="urn:microsoft.com/office/officeart/2005/8/layout/radial6"/>
    <dgm:cxn modelId="{C24397BD-5063-4153-BEE2-EA8954989910}" srcId="{F338AA49-C09C-4A0E-9E56-CED5C68066C3}" destId="{E7BFE956-0990-4525-A071-1E47F673BB27}" srcOrd="4" destOrd="0" parTransId="{B26733C8-2FE7-49B5-94D2-9E7CD739960F}" sibTransId="{40F7DF7E-9458-40F8-8714-0FA6E9C68250}"/>
    <dgm:cxn modelId="{31F24AAF-F464-412F-A3EB-DD0F156A47FB}" srcId="{F338AA49-C09C-4A0E-9E56-CED5C68066C3}" destId="{28694ADD-7FB1-48C1-873A-35D216E8A6DB}" srcOrd="6" destOrd="0" parTransId="{22885808-C06E-4ED7-B992-4750BF3E918D}" sibTransId="{149CF760-D09A-40E4-B869-850CF0123F1F}"/>
    <dgm:cxn modelId="{0B2E59BF-1387-4E8A-B02E-95FE661B2088}" srcId="{F338AA49-C09C-4A0E-9E56-CED5C68066C3}" destId="{FAC31CD5-EA81-49B8-98E6-E563D9400068}" srcOrd="0" destOrd="0" parTransId="{D224239F-4D1B-4EAF-BA5A-376530A44C51}" sibTransId="{CDC4D5FF-B72C-4847-B229-77B9B56EC676}"/>
    <dgm:cxn modelId="{3DB1ACC7-6AA8-4B03-824E-DEE296927664}" type="presOf" srcId="{92F2A24A-C584-4525-A2F2-CC9074FF6937}" destId="{0665B16F-A3EE-4BD0-8356-984DE8A75007}" srcOrd="0" destOrd="0" presId="urn:microsoft.com/office/officeart/2005/8/layout/radial6"/>
    <dgm:cxn modelId="{6EE72A14-E14D-4FD4-BF80-59E2B452D6F8}" srcId="{F338AA49-C09C-4A0E-9E56-CED5C68066C3}" destId="{33FD4283-F973-44BF-A68E-0F4D63AFFE3B}" srcOrd="2" destOrd="0" parTransId="{6E02B8FE-5A61-4EE3-82DE-40FD8AFDC82D}" sibTransId="{DA41271A-61D8-4CD3-BE27-F95E5E12FF84}"/>
    <dgm:cxn modelId="{0EBE75E2-C27D-4EA9-B205-1A70D7E24BC2}" type="presOf" srcId="{A32EBDF3-4FA8-4FFC-8BFF-DA7309BA37E3}" destId="{91B44114-290B-472A-A703-B1FAEA83B435}" srcOrd="0" destOrd="0" presId="urn:microsoft.com/office/officeart/2005/8/layout/radial6"/>
    <dgm:cxn modelId="{214A1435-DE22-4261-A272-BBFFDD95F768}" srcId="{F338AA49-C09C-4A0E-9E56-CED5C68066C3}" destId="{83249BF1-F301-42EF-80AF-AEB908CECAF5}" srcOrd="3" destOrd="0" parTransId="{F35A8CF0-4D2C-40C3-B780-9EA32280DBE4}" sibTransId="{A7D62090-D497-4A98-88F0-8CB1C0190E1C}"/>
    <dgm:cxn modelId="{B55A1F71-A012-47A5-86AE-CA7CF4986220}" type="presOf" srcId="{C1A090EA-2767-4C1F-A1FD-322C48B50373}" destId="{ADACC3C1-A029-4E25-B5F1-7ACEA41DE16A}" srcOrd="0" destOrd="0" presId="urn:microsoft.com/office/officeart/2005/8/layout/radial6"/>
    <dgm:cxn modelId="{4252AE5D-313F-496F-9613-ED3C78D43F55}" type="presParOf" srcId="{9BC1CF28-491C-4A5A-8F45-8A6C219DDD67}" destId="{A937BB14-32C9-40B2-961D-7CC679363706}" srcOrd="0" destOrd="0" presId="urn:microsoft.com/office/officeart/2005/8/layout/radial6"/>
    <dgm:cxn modelId="{13C7DE8A-4320-4076-96F2-B9E7D9914185}" type="presParOf" srcId="{9BC1CF28-491C-4A5A-8F45-8A6C219DDD67}" destId="{A5DD5087-2165-4FD5-821C-DDC7EBA2CFF5}" srcOrd="1" destOrd="0" presId="urn:microsoft.com/office/officeart/2005/8/layout/radial6"/>
    <dgm:cxn modelId="{77229ECF-5C94-40E6-BAFB-F7170FF51752}" type="presParOf" srcId="{9BC1CF28-491C-4A5A-8F45-8A6C219DDD67}" destId="{5223C0D4-AB62-42E2-BBBC-39B088113107}" srcOrd="2" destOrd="0" presId="urn:microsoft.com/office/officeart/2005/8/layout/radial6"/>
    <dgm:cxn modelId="{AA62DD4A-DAE8-46E8-B5A3-D32B0C707456}" type="presParOf" srcId="{9BC1CF28-491C-4A5A-8F45-8A6C219DDD67}" destId="{7432E73B-1CEC-4B7D-A065-F5F232D5E7A1}" srcOrd="3" destOrd="0" presId="urn:microsoft.com/office/officeart/2005/8/layout/radial6"/>
    <dgm:cxn modelId="{B3C2B0D2-E2B9-4B54-B72B-FD38ED2774D8}" type="presParOf" srcId="{9BC1CF28-491C-4A5A-8F45-8A6C219DDD67}" destId="{09B2FD74-9BC1-4529-9B34-2D0ECCF4654C}" srcOrd="4" destOrd="0" presId="urn:microsoft.com/office/officeart/2005/8/layout/radial6"/>
    <dgm:cxn modelId="{E1D1D8E7-B4AA-4054-8142-F548A261DBDD}" type="presParOf" srcId="{9BC1CF28-491C-4A5A-8F45-8A6C219DDD67}" destId="{7B222CDE-0E91-4F15-898F-25BE37060CED}" srcOrd="5" destOrd="0" presId="urn:microsoft.com/office/officeart/2005/8/layout/radial6"/>
    <dgm:cxn modelId="{F815838F-6D9D-4F0F-B7C1-63271E494B87}" type="presParOf" srcId="{9BC1CF28-491C-4A5A-8F45-8A6C219DDD67}" destId="{0665B16F-A3EE-4BD0-8356-984DE8A75007}" srcOrd="6" destOrd="0" presId="urn:microsoft.com/office/officeart/2005/8/layout/radial6"/>
    <dgm:cxn modelId="{EB5AD5DA-49F4-476C-8710-8EF69F3982B7}" type="presParOf" srcId="{9BC1CF28-491C-4A5A-8F45-8A6C219DDD67}" destId="{DF990D21-5C81-41D4-ACED-C0F567A4955F}" srcOrd="7" destOrd="0" presId="urn:microsoft.com/office/officeart/2005/8/layout/radial6"/>
    <dgm:cxn modelId="{66CDA381-980A-456B-8AD3-ADF76D4E058A}" type="presParOf" srcId="{9BC1CF28-491C-4A5A-8F45-8A6C219DDD67}" destId="{261C96C1-402D-4EDF-BCDA-3730505F5101}" srcOrd="8" destOrd="0" presId="urn:microsoft.com/office/officeart/2005/8/layout/radial6"/>
    <dgm:cxn modelId="{DA6917FE-251D-4292-B895-6D068B5649A6}" type="presParOf" srcId="{9BC1CF28-491C-4A5A-8F45-8A6C219DDD67}" destId="{DEFC15A9-E20E-49C5-8ACC-357829559E9F}" srcOrd="9" destOrd="0" presId="urn:microsoft.com/office/officeart/2005/8/layout/radial6"/>
    <dgm:cxn modelId="{B943E290-33DD-4346-9DC3-213F1E3963DB}" type="presParOf" srcId="{9BC1CF28-491C-4A5A-8F45-8A6C219DDD67}" destId="{5C4D24E5-AA16-49AB-8229-E3231FE23128}" srcOrd="10" destOrd="0" presId="urn:microsoft.com/office/officeart/2005/8/layout/radial6"/>
    <dgm:cxn modelId="{37CE664E-4254-46F3-B37F-606C5A68AEA8}" type="presParOf" srcId="{9BC1CF28-491C-4A5A-8F45-8A6C219DDD67}" destId="{AE45A754-A144-4707-938B-76608CAA1045}" srcOrd="11" destOrd="0" presId="urn:microsoft.com/office/officeart/2005/8/layout/radial6"/>
    <dgm:cxn modelId="{1833A513-5F16-4666-B83C-258582BA2F69}" type="presParOf" srcId="{9BC1CF28-491C-4A5A-8F45-8A6C219DDD67}" destId="{1ADC942B-3B30-47C8-8B7B-91E8A0F8A978}" srcOrd="12" destOrd="0" presId="urn:microsoft.com/office/officeart/2005/8/layout/radial6"/>
    <dgm:cxn modelId="{6840AEA9-68E1-4260-B2A5-90A42F14D0DC}" type="presParOf" srcId="{9BC1CF28-491C-4A5A-8F45-8A6C219DDD67}" destId="{0FF9EC25-0A3E-4FAF-A21A-B0B14A9C253A}" srcOrd="13" destOrd="0" presId="urn:microsoft.com/office/officeart/2005/8/layout/radial6"/>
    <dgm:cxn modelId="{0169D379-20FA-4B88-81C4-8A8EAB63B827}" type="presParOf" srcId="{9BC1CF28-491C-4A5A-8F45-8A6C219DDD67}" destId="{0C7DB9BC-111E-4013-BBBE-6ECA938B1845}" srcOrd="14" destOrd="0" presId="urn:microsoft.com/office/officeart/2005/8/layout/radial6"/>
    <dgm:cxn modelId="{2AB22211-44D4-49E8-B61C-4BB5065E149C}" type="presParOf" srcId="{9BC1CF28-491C-4A5A-8F45-8A6C219DDD67}" destId="{94EE5944-F46C-4D43-8F00-D9AB32E4FF63}" srcOrd="15" destOrd="0" presId="urn:microsoft.com/office/officeart/2005/8/layout/radial6"/>
    <dgm:cxn modelId="{26C5E11B-8CE4-42F3-8091-5CD1FF7258E1}" type="presParOf" srcId="{9BC1CF28-491C-4A5A-8F45-8A6C219DDD67}" destId="{ADACC3C1-A029-4E25-B5F1-7ACEA41DE16A}" srcOrd="16" destOrd="0" presId="urn:microsoft.com/office/officeart/2005/8/layout/radial6"/>
    <dgm:cxn modelId="{9D25A188-AEBF-4BB9-8164-DEC83A71B1DA}" type="presParOf" srcId="{9BC1CF28-491C-4A5A-8F45-8A6C219DDD67}" destId="{16D12777-6441-4C3C-9199-08846E09FD26}" srcOrd="17" destOrd="0" presId="urn:microsoft.com/office/officeart/2005/8/layout/radial6"/>
    <dgm:cxn modelId="{389E6054-8D47-46DD-95BB-74D639FF8265}" type="presParOf" srcId="{9BC1CF28-491C-4A5A-8F45-8A6C219DDD67}" destId="{5E9F2C78-9E74-4EF1-96AB-A2EE6D123C69}" srcOrd="18" destOrd="0" presId="urn:microsoft.com/office/officeart/2005/8/layout/radial6"/>
    <dgm:cxn modelId="{861A9F3C-0EA1-4820-A596-A1E408448F97}" type="presParOf" srcId="{9BC1CF28-491C-4A5A-8F45-8A6C219DDD67}" destId="{8D85CEE4-A0D3-4997-A03C-5DF34E59CD80}" srcOrd="19" destOrd="0" presId="urn:microsoft.com/office/officeart/2005/8/layout/radial6"/>
    <dgm:cxn modelId="{ADA1BF58-D0E1-4712-BB8C-38F7E859C525}" type="presParOf" srcId="{9BC1CF28-491C-4A5A-8F45-8A6C219DDD67}" destId="{537E7C37-DD04-4A6E-9419-1A580C5A8DF4}" srcOrd="20" destOrd="0" presId="urn:microsoft.com/office/officeart/2005/8/layout/radial6"/>
    <dgm:cxn modelId="{1632EF63-77B5-4699-9C9C-61200DCA740E}" type="presParOf" srcId="{9BC1CF28-491C-4A5A-8F45-8A6C219DDD67}" destId="{50D14642-393E-4EE3-A086-66DB4B31882E}" srcOrd="21" destOrd="0" presId="urn:microsoft.com/office/officeart/2005/8/layout/radial6"/>
    <dgm:cxn modelId="{59DE93C3-B765-4FF3-A613-BE95157339D2}" type="presParOf" srcId="{9BC1CF28-491C-4A5A-8F45-8A6C219DDD67}" destId="{91B44114-290B-472A-A703-B1FAEA83B435}" srcOrd="22" destOrd="0" presId="urn:microsoft.com/office/officeart/2005/8/layout/radial6"/>
    <dgm:cxn modelId="{85098592-58DF-424A-869F-3086D206E13F}" type="presParOf" srcId="{9BC1CF28-491C-4A5A-8F45-8A6C219DDD67}" destId="{5CB283DF-3C93-4D16-AFD2-1332052E0514}" srcOrd="23" destOrd="0" presId="urn:microsoft.com/office/officeart/2005/8/layout/radial6"/>
    <dgm:cxn modelId="{0E4C2DB3-F8A7-4F21-B300-48F0CE1DC372}" type="presParOf" srcId="{9BC1CF28-491C-4A5A-8F45-8A6C219DDD67}" destId="{A845626F-0B4F-4252-B7D0-9695741CE520}" srcOrd="24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19200"/>
            <a:ext cx="6858000" cy="3046988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আজকের পাঠে স্বাগতম।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698.jpg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9582" y="0"/>
            <a:ext cx="4562418" cy="6858000"/>
          </a:xfrm>
          <a:prstGeom prst="rect">
            <a:avLst/>
          </a:prstGeom>
        </p:spPr>
      </p:pic>
      <p:pic>
        <p:nvPicPr>
          <p:cNvPr id="6" name="Picture 5" descr="images.jpg698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0"/>
            <a:ext cx="45624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022219">
            <a:off x="-132594" y="1732662"/>
            <a:ext cx="2514600" cy="101566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0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6000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57200"/>
            <a:ext cx="8763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সূর্যের আলো পৃথিবীর যে পৃষ্ঠে পড়ে সেখানে দিন হয়।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25714"/>
            <a:ext cx="8763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 পৃষ্ঠে সূর্যের আলো পৌঁছেনা সেখানে রাত হয়।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32125"/>
          <a:ext cx="914400" cy="792163"/>
        </p:xfrm>
        <a:graphic>
          <a:graphicData uri="http://schemas.openxmlformats.org/presentationml/2006/ole">
            <p:oleObj spid="_x0000_s1027" name="Packager Shell Object" showAsIcon="1" r:id="rId3" imgW="914400" imgH="7923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914400"/>
          <a:ext cx="7924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0"/>
            <a:ext cx="6172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সুর্যকে কেন্দ্র করে ৮ টি গ্রহ ঘুরছে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657600" y="2971800"/>
            <a:ext cx="1143000" cy="1066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67000" y="28194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743200" y="2590800"/>
            <a:ext cx="3048000" cy="17526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0000" y="1905000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62200" y="2133600"/>
            <a:ext cx="3733800" cy="2514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1600200"/>
            <a:ext cx="609600" cy="609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1600200"/>
            <a:ext cx="4724400" cy="35052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8800" y="1600200"/>
            <a:ext cx="381000" cy="3810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1295400"/>
            <a:ext cx="5943600" cy="41148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24600" y="838200"/>
            <a:ext cx="838200" cy="838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" y="990600"/>
            <a:ext cx="6858000" cy="48006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43000" y="68580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8600" y="457200"/>
            <a:ext cx="7924800" cy="57912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96200" y="13716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-106680" y="304800"/>
            <a:ext cx="8564880" cy="61722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610600" y="1981200"/>
            <a:ext cx="762000" cy="762000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609600" y="76200"/>
            <a:ext cx="9646920" cy="66294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7848600" y="381000"/>
            <a:ext cx="2286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8382000" y="34290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791200" y="40386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6248400" y="2895600"/>
            <a:ext cx="1524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696200" y="53340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895600" y="1676400"/>
            <a:ext cx="2286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5638800" y="6019800"/>
            <a:ext cx="1524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257800" y="4572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2743200" y="5410200"/>
            <a:ext cx="1524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1447800" y="40386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914400" y="5562600"/>
            <a:ext cx="22860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3276600" y="533400"/>
            <a:ext cx="2286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381000" y="533400"/>
            <a:ext cx="2286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228600" y="28194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0" y="-446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300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152400" y="5943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152400" y="6400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মঙ্গল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67600" y="64725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বৃহস্পতি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67600" y="6096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শনি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00" y="457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ইউরেনাস 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43800" y="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নেপচুন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05200" y="3200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5834 -0.05555 C 0.25018 -0.05555 0.325 0.00116 0.325 0.07223 C 0.325 0.14213 0.25018 0.2 0.15834 0.2 C 0.06632 0.2 -0.00833 0.14213 -0.00833 0.07223 C -0.00833 0.00116 0.06632 -0.05555 0.15834 -0.05555 Z " pathEditMode="relative" rAng="0" ptsTypes="fffff">
                                      <p:cBhvr>
                                        <p:cTn id="19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979 -1.11111E-6 C 0.13281 -1.11111E-6 0.225 0.08218 0.225 0.18333 C 0.225 0.28426 0.13281 0.36667 0.01979 0.36667 C -0.09375 0.36667 -0.18542 0.28426 -0.18542 0.18333 C -0.18542 0.08218 -0.09375 -1.11111E-6 0.01979 -1.11111E-6 Z " pathEditMode="relative" rAng="0" ptsTypes="fffff">
                                      <p:cBhvr>
                                        <p:cTn id="33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pat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167 -0.04445 C 0.00035 -0.04445 0.11667 0.07014 0.11667 0.21111 C 0.11667 0.35162 0.00035 0.46666 -0.14167 0.46666 C -0.28455 0.46666 -0.4 0.35162 -0.4 0.21111 C -0.4 0.07014 -0.28455 -0.04445 -0.14167 -0.04445 Z " pathEditMode="relative" rAng="0" ptsTypes="fffff">
                                      <p:cBhvr>
                                        <p:cTn id="47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4375 -0.07222 C 0.42396 -0.07222 0.57084 0.06181 0.57084 0.22778 C 0.57084 0.39259 0.42396 0.52778 0.24375 0.52778 C 0.06337 0.52778 -0.08333 0.39259 -0.08333 0.22778 C -0.08333 0.06181 0.06337 -0.07222 0.24375 -0.07222 Z " pathEditMode="relative" rAng="0" ptsTypes="fffff">
                                      <p:cBhvr>
                                        <p:cTn id="61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7917 -0.03889 C -0.07135 -0.03889 0.09792 0.1176 0.09792 0.31111 C 0.09792 0.50324 -0.07135 0.66111 -0.27917 0.66111 C -0.48715 0.66111 -0.65625 0.50324 -0.65625 0.31111 C -0.65625 0.1176 -0.48715 -0.03889 -0.27917 -0.03889 Z " pathEditMode="relative" rAng="0" ptsTypes="fffff">
                                      <p:cBhvr>
                                        <p:cTn id="75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9583 -0.08333 C 0.53576 -0.08333 0.73125 0.10556 0.73125 0.33889 C 0.73125 0.57037 0.53576 0.76111 0.29583 0.76111 C 0.05573 0.76111 -0.13958 0.57037 -0.13958 0.33889 C -0.13958 0.10556 0.05573 -0.08333 0.29583 -0.08333 Z " pathEditMode="relative" rAng="0" ptsTypes="fffff">
                                      <p:cBhvr>
                                        <p:cTn id="8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41667 -0.2 C -0.15712 -0.2 0.05417 0.00139 0.05417 0.25 C 0.05417 0.49746 -0.15712 0.69977 -0.41667 0.69977 C -0.67656 0.69977 -0.8875 0.49746 -0.8875 0.25 C -0.8875 0.00139 -0.67656 -0.2 -0.41667 -0.2 Z " pathEditMode="relative" rAng="0" ptsTypes="fffff">
                                      <p:cBhvr>
                                        <p:cTn id="103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525 -0.33333 C -0.23159 -0.33333 0.00747 -0.11435 0.00747 0.15556 C 0.00747 0.42431 -0.23159 0.64445 -0.525 0.64445 C -0.81875 0.64445 -1.05711 0.42431 -1.05711 0.15556 C -1.05711 -0.11435 -0.81875 -0.33333 -0.525 -0.33333 Z " pathEditMode="relative" rAng="0" ptsTypes="fffff">
                                      <p:cBhvr>
                                        <p:cTn id="117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5" grpId="0" animBg="1"/>
      <p:bldP spid="5" grpId="1" animBg="1"/>
      <p:bldP spid="9" grpId="1" animBg="1"/>
      <p:bldP spid="9" grpId="2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657600" y="2971800"/>
            <a:ext cx="1143000" cy="1066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67000" y="28194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743200" y="2590800"/>
            <a:ext cx="3048000" cy="17526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190500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2200" y="2133600"/>
            <a:ext cx="3733800" cy="2514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1600200"/>
            <a:ext cx="609600" cy="609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28800" y="1600200"/>
            <a:ext cx="4724400" cy="35052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1600200"/>
            <a:ext cx="381000" cy="3810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295400" y="1295400"/>
            <a:ext cx="5943600" cy="41148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838200"/>
            <a:ext cx="838200" cy="838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0" y="990600"/>
            <a:ext cx="6858000" cy="48006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68580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600" y="457200"/>
            <a:ext cx="7924800" cy="57912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96200" y="1371600"/>
            <a:ext cx="609600" cy="6096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610600" y="1981200"/>
            <a:ext cx="762000" cy="762000"/>
          </a:xfrm>
          <a:prstGeom prst="ellipse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-152400" y="304800"/>
            <a:ext cx="8610600" cy="61722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-685800" y="76200"/>
            <a:ext cx="9753600" cy="67818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7848600" y="381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381000" y="533400"/>
            <a:ext cx="1524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3962400" y="4800600"/>
            <a:ext cx="1524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3581400" y="60198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>
            <a:off x="2133600" y="9906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953000" y="9906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162800" y="4114800"/>
            <a:ext cx="1524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096000" y="55626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838200" y="5029200"/>
            <a:ext cx="22860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1371600" y="3581400"/>
            <a:ext cx="1524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8001000" y="28956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304800" y="26670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943600" y="30480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4 -0.05555 C 0.25018 -0.05555 0.325 0.00116 0.325 0.07223 C 0.325 0.14213 0.25018 0.2 0.15834 0.2 C 0.06632 0.2 -0.00833 0.14213 -0.00833 0.07223 C -0.00833 0.00116 0.06632 -0.05555 0.15834 -0.05555 Z " pathEditMode="relative" rAng="0" ptsTypes="fffff">
                                      <p:cBhvr>
                                        <p:cTn id="14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1.11111E-6 C 0.13281 -1.11111E-6 0.225 0.08218 0.225 0.18333 C 0.225 0.28426 0.13281 0.36667 0.01979 0.36667 C -0.09375 0.36667 -0.18542 0.28426 -0.18542 0.18333 C -0.18542 0.08218 -0.09375 -1.11111E-6 0.01979 -1.11111E-6 Z " pathEditMode="relative" rAng="0" ptsTypes="fffff">
                                      <p:cBhvr>
                                        <p:cTn id="22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-0.04445 C 0.00035 -0.04445 0.11667 0.07014 0.11667 0.21111 C 0.11667 0.35162 0.00035 0.46666 -0.14167 0.46666 C -0.28455 0.46666 -0.4 0.35162 -0.4 0.21111 C -0.4 0.07014 -0.28455 -0.04445 -0.14167 -0.04445 Z " pathEditMode="relative" rAng="0" ptsTypes="fffff">
                                      <p:cBhvr>
                                        <p:cTn id="30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75 -0.07222 C 0.42396 -0.07222 0.57084 0.06181 0.57084 0.22778 C 0.57084 0.39259 0.42396 0.52778 0.24375 0.52778 C 0.06337 0.52778 -0.08333 0.39259 -0.08333 0.22778 C -0.08333 0.06181 0.06337 -0.07222 0.24375 -0.07222 Z " pathEditMode="relative" rAng="0" ptsTypes="fffff">
                                      <p:cBhvr>
                                        <p:cTn id="3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17 -0.03889 C -0.07135 -0.03889 0.09792 0.1176 0.09792 0.31111 C 0.09792 0.50324 -0.07135 0.66111 -0.27917 0.66111 C -0.48715 0.66111 -0.65625 0.50324 -0.65625 0.31111 C -0.65625 0.1176 -0.48715 -0.03889 -0.27917 -0.03889 Z " pathEditMode="relative" rAng="0" ptsTypes="fffff">
                                      <p:cBhvr>
                                        <p:cTn id="46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3 -0.08333 C 0.53576 -0.08333 0.73125 0.10556 0.73125 0.33889 C 0.73125 0.57037 0.53576 0.76111 0.29583 0.76111 C 0.05573 0.76111 -0.13958 0.57037 -0.13958 0.33889 C -0.13958 0.10556 0.05573 -0.08333 0.29583 -0.08333 Z " pathEditMode="relative" rAng="0" ptsTypes="fffff">
                                      <p:cBhvr>
                                        <p:cTn id="5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67 -0.2 C -0.15712 -0.2 0.05417 0.00139 0.05417 0.25 C 0.05417 0.49746 -0.15712 0.69977 -0.41667 0.69977 C -0.67656 0.69977 -0.8875 0.49746 -0.8875 0.25 C -0.8875 0.00139 -0.67656 -0.2 -0.41667 -0.2 Z " pathEditMode="relative" rAng="0" ptsTypes="fffff">
                                      <p:cBhvr>
                                        <p:cTn id="62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 -0.33333 C -0.23159 -0.33333 0.00747 -0.11435 0.00747 0.15556 C 0.00747 0.42431 -0.23159 0.64445 -0.525 0.64445 C -0.81875 0.64445 -1.05711 0.42431 -1.05711 0.15556 C -1.05711 -0.11435 -0.81875 -0.33333 -0.525 -0.33333 Z " pathEditMode="relative" rAng="0" ptsTypes="fffff">
                                      <p:cBhvr>
                                        <p:cTn id="70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858000" cy="1323439"/>
          </a:xfrm>
          <a:prstGeom prst="rect">
            <a:avLst/>
          </a:prstGeom>
          <a:solidFill>
            <a:srgbClr val="FFC000"/>
          </a:solidFill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এবার সবাই মিলে সৌরজগতের একটি ভিডিও দেখি। </a:t>
            </a:r>
            <a:r>
              <a:rPr lang="bn-BD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32125"/>
          <a:ext cx="914400" cy="792163"/>
        </p:xfrm>
        <a:graphic>
          <a:graphicData uri="http://schemas.openxmlformats.org/presentationml/2006/ole">
            <p:oleObj spid="_x0000_s23554" name="Packager Shell Object" showAsIcon="1" r:id="rId3" imgW="914400" imgH="7923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990600" y="609600"/>
            <a:ext cx="7315200" cy="57912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18288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এবার তোমাদের বিজ্ঞান বইয়ের ৫০ পৃষ্ঠা খোল।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1905000" y="1905000"/>
            <a:ext cx="457200" cy="6096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1905000" y="3657600"/>
            <a:ext cx="457200" cy="6096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9800" y="3629561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পাঠের সৌরজগৎ অংশটুকু সকলে মনোযোগ দিয়ে নিরবে পড়। </a:t>
            </a:r>
            <a:r>
              <a:rPr lang="bn-BD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2438400"/>
            <a:ext cx="1905000" cy="1828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বুধ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4800600"/>
            <a:ext cx="2133600" cy="18288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2438400"/>
            <a:ext cx="1905000" cy="1828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শুক্র 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62200" y="4800600"/>
            <a:ext cx="1905000" cy="1828800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শনি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48200" y="4724400"/>
            <a:ext cx="1905000" cy="1828800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ইউরেনাস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24400" y="2438400"/>
            <a:ext cx="1905000" cy="1828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34200" y="2438400"/>
            <a:ext cx="1905000" cy="1828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934200" y="4724400"/>
            <a:ext cx="1905000" cy="1828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নেপচুন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5600" y="76200"/>
            <a:ext cx="3200400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60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r>
              <a:rPr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295400"/>
            <a:ext cx="9143999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লুকিয়ে যাওয়া গ্রহগুলোর নাম খাতায় লেখ।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21" grpId="0" animBg="1"/>
      <p:bldP spid="21" grpId="1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0"/>
            <a:ext cx="9144000" cy="6858000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Flowchart: Punched Tape 4"/>
          <p:cNvSpPr/>
          <p:nvPr/>
        </p:nvSpPr>
        <p:spPr>
          <a:xfrm rot="20915005">
            <a:off x="5524319" y="5820003"/>
            <a:ext cx="3581400" cy="751319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685800" y="228600"/>
            <a:ext cx="7391400" cy="762000"/>
          </a:xfrm>
          <a:prstGeom prst="flowChartTermina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সঠিক উত্তরগুলো খাতায় লেখ।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228600" y="1066800"/>
            <a:ext cx="8229600" cy="990600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পৃথিবী নিজ অক্ষে একবার ঘুরে আসতে কত সময় লাগে?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Or 8"/>
          <p:cNvSpPr/>
          <p:nvPr/>
        </p:nvSpPr>
        <p:spPr>
          <a:xfrm>
            <a:off x="1524000" y="2286000"/>
            <a:ext cx="5638800" cy="914400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2286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২৬ ঘণ্টা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2296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২৪ ঘণ্টা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2677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৩৪ ঘণ্টা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2677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 ২৮ ঘণ্টা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Punched Tape 17"/>
          <p:cNvSpPr/>
          <p:nvPr/>
        </p:nvSpPr>
        <p:spPr>
          <a:xfrm>
            <a:off x="228600" y="3276600"/>
            <a:ext cx="8229600" cy="990600"/>
          </a:xfrm>
          <a:prstGeom prst="flowChartPunchedTap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সৌরজগতে কতটি গ্রহ আছে?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Or 18"/>
          <p:cNvSpPr/>
          <p:nvPr/>
        </p:nvSpPr>
        <p:spPr>
          <a:xfrm>
            <a:off x="1524000" y="4495800"/>
            <a:ext cx="5638800" cy="914400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14600" y="4495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১১ টি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45059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১০ টি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4600" y="48869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০৯ টি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48869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 ০৮ টি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49016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  <a:cs typeface="NikoshBAN"/>
              </a:rPr>
              <a:t>∙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867400" y="23108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  <a:cs typeface="NikoshBAN"/>
              </a:rPr>
              <a:t>∙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381000" y="0"/>
            <a:ext cx="8610600" cy="6629400"/>
          </a:xfrm>
          <a:prstGeom prst="flowChartMultidocumen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-8513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পরিকল্পিত কাজ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09600" y="1219200"/>
            <a:ext cx="6934200" cy="7620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লিখে আনবে।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609600" y="2438400"/>
            <a:ext cx="7010400" cy="1295400"/>
          </a:xfrm>
          <a:prstGeom prst="flowChartPunched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১/ সৌরজগৎ কী?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609600" y="3733800"/>
            <a:ext cx="7010400" cy="1905000"/>
          </a:xfrm>
          <a:prstGeom prst="flowChartPunchedTap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২/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 সূর্যের চারিদিকে ১ বার ঘুরে আসতে কতদিন সময় লাগে ?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1295400"/>
            <a:ext cx="6934200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পাঠে তোমরা খুবই মনোযোগী হয়েছিলে।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066800" y="1066800"/>
            <a:ext cx="7010400" cy="1295400"/>
          </a:xfrm>
          <a:prstGeom prst="flowChartPunchedTap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990600" y="914400"/>
            <a:ext cx="7010400" cy="1295400"/>
          </a:xfrm>
          <a:prstGeom prst="flowChartPunched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 সবাই বই বন্ধ কর।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ook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7432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3810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u="sng" dirty="0" err="1" smtClean="0">
                <a:latin typeface="NikoshBAN" pitchFamily="2" charset="0"/>
                <a:cs typeface="NikoshBAN" pitchFamily="2" charset="0"/>
              </a:rPr>
              <a:t>সম্পাদনায়</a:t>
            </a:r>
            <a:r>
              <a:rPr lang="en-US" sz="96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u="sng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2286000"/>
            <a:ext cx="85344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2362200"/>
            <a:ext cx="792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2438400"/>
            <a:ext cx="85344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447800" y="4572000"/>
            <a:ext cx="3810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790700" y="45339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600200" y="4571206"/>
            <a:ext cx="3810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MG_20150219_185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124200"/>
            <a:ext cx="2227133" cy="29280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81400" y="297180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ইমরান হোসেন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কাট্টলী নূরুল হক চৌধুরী সরকারি প্রাথমিক বিদ্যালয়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পাহাড়তলী, চট্টগ্রাম।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914400" y="685800"/>
            <a:ext cx="7467600" cy="58674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447800" y="1676400"/>
          <a:ext cx="6553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23671"/>
            <a:ext cx="6400800" cy="120032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নিরাপদ পরিবেশ সৃষ্টি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.jpg15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105400"/>
            <a:ext cx="1973580" cy="1485900"/>
          </a:xfrm>
          <a:prstGeom prst="rect">
            <a:avLst/>
          </a:prstGeom>
        </p:spPr>
      </p:pic>
      <p:pic>
        <p:nvPicPr>
          <p:cNvPr id="4" name="Picture 3" descr="images.jpg85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752600"/>
            <a:ext cx="1920240" cy="1524000"/>
          </a:xfrm>
          <a:prstGeom prst="rect">
            <a:avLst/>
          </a:prstGeom>
        </p:spPr>
      </p:pic>
      <p:pic>
        <p:nvPicPr>
          <p:cNvPr id="5" name="Picture 4" descr="images.jpg45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366364"/>
            <a:ext cx="2362200" cy="2491636"/>
          </a:xfrm>
          <a:prstGeom prst="rect">
            <a:avLst/>
          </a:prstGeom>
        </p:spPr>
      </p:pic>
      <p:pic>
        <p:nvPicPr>
          <p:cNvPr id="6" name="Picture 5" descr="OHsJHv2Vc9WOKL8G9ElwkKvzq2vZjidLvXncZ3LQWgPJXtTd8qH2xsSctQVlXltY2_YXHgLNOT1BT6exxIrrXEwh27LDt4sfcgWLT8wuPFp8eZoFgygR-HJDLA=w543-h271-n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6400"/>
            <a:ext cx="4419600" cy="3308596"/>
          </a:xfrm>
          <a:prstGeom prst="rect">
            <a:avLst/>
          </a:prstGeom>
        </p:spPr>
      </p:pic>
      <p:sp>
        <p:nvSpPr>
          <p:cNvPr id="7" name="Notched Right Arrow 6"/>
          <p:cNvSpPr/>
          <p:nvPr/>
        </p:nvSpPr>
        <p:spPr>
          <a:xfrm>
            <a:off x="5410200" y="5181600"/>
            <a:ext cx="2133600" cy="9144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টেলিস্কোপ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724400" y="3505200"/>
            <a:ext cx="1981200" cy="8382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সৌরজগৎ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ord 1"/>
          <p:cNvSpPr/>
          <p:nvPr/>
        </p:nvSpPr>
        <p:spPr>
          <a:xfrm rot="17382695">
            <a:off x="159224" y="-1205555"/>
            <a:ext cx="9479586" cy="6525910"/>
          </a:xfrm>
          <a:prstGeom prst="chord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685800"/>
            <a:ext cx="3581400" cy="169277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905000"/>
            <a:ext cx="3276600" cy="1015663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অষ্টম অধ্যায়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3276600"/>
            <a:ext cx="4572000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ঠ্যাংশঃ সৌরজগৎ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495800"/>
            <a:ext cx="4114800" cy="769441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পৃষ্ঠা নম্বরঃ ৫০-৫১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304800" y="152400"/>
            <a:ext cx="8610600" cy="67056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533400"/>
            <a:ext cx="2514600" cy="10156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21359"/>
            <a:ext cx="9144000" cy="415498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১/ শিক্ষার্থীরা সৌরজগৎ কি বলতে পারবে। </a:t>
            </a: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২/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n 1"/>
          <p:cNvSpPr/>
          <p:nvPr/>
        </p:nvSpPr>
        <p:spPr>
          <a:xfrm>
            <a:off x="1600200" y="304800"/>
            <a:ext cx="5791200" cy="5486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56576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র্য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0"/>
            <a:ext cx="4114800" cy="101566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উপস্থাপন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381000" y="15240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1600200" y="41910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533400" y="43434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905000" y="5334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7162800" y="39624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8534400" y="27432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7696200" y="19050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066800" y="25146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7239000" y="10668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3429000" y="6858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5334000" y="6858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6400800" y="57150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1981200" y="58674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3429000" y="60198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8077200" y="4343400"/>
            <a:ext cx="152400" cy="228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5-06-13-10-18-41.png"/>
          <p:cNvPicPr>
            <a:picLocks noChangeAspect="1"/>
          </p:cNvPicPr>
          <p:nvPr/>
        </p:nvPicPr>
        <p:blipFill>
          <a:blip r:embed="rId2"/>
          <a:srcRect t="32222" b="15556"/>
          <a:stretch>
            <a:fillRect/>
          </a:stretch>
        </p:blipFill>
        <p:spPr>
          <a:xfrm>
            <a:off x="0" y="-4139"/>
            <a:ext cx="9144000" cy="6862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022219">
            <a:off x="-2200915" y="3540080"/>
            <a:ext cx="2514600" cy="101566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0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6000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300344">
            <a:off x="3549083" y="-1082191"/>
            <a:ext cx="2514600" cy="101566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0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6000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334000"/>
            <a:ext cx="2514600" cy="15696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96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9600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3334 L 0.63646 -0.7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-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59167 0.7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2971800" y="1600200"/>
            <a:ext cx="2743200" cy="2971800"/>
          </a:xfrm>
          <a:prstGeom prst="su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সূর্য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990600"/>
            <a:ext cx="1066800" cy="9906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aseline="-25000" dirty="0" smtClean="0"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990600"/>
            <a:ext cx="8153400" cy="41148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পৃথিবী নিজ অক্ষে একবার ঘুরে আসতে সময় লাগে ২৪ ঘণ্টা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410200"/>
            <a:ext cx="8763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পৃথিবী সূর্যের চারপাশে একবার ঘুরে আসতে সময় লাগে ৩৬৫ দিন।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9583 -0.07223 C 0.64149 -0.07223 0.84167 0.06157 0.84167 0.22777 C 0.84167 0.39282 0.64149 0.52777 0.39583 0.52777 C 0.14983 0.52777 -0.05 0.39282 -0.05 0.22777 C -0.05 0.06157 0.14983 -0.07223 0.39583 -0.07223 Z " pathEditMode="relative" rAng="0" ptsTypes="fffff">
                                      <p:cBhvr>
                                        <p:cTn id="20" dur="3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279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Nurul Haque GPS</dc:creator>
  <cp:lastModifiedBy>DPE</cp:lastModifiedBy>
  <cp:revision>103</cp:revision>
  <dcterms:created xsi:type="dcterms:W3CDTF">2006-08-16T00:00:00Z</dcterms:created>
  <dcterms:modified xsi:type="dcterms:W3CDTF">2015-06-15T04:15:33Z</dcterms:modified>
</cp:coreProperties>
</file>